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9"/>
  </p:notesMasterIdLst>
  <p:handoutMasterIdLst>
    <p:handoutMasterId r:id="rId10"/>
  </p:handoutMasterIdLst>
  <p:sldIdLst>
    <p:sldId id="336" r:id="rId2"/>
    <p:sldId id="337" r:id="rId3"/>
    <p:sldId id="338" r:id="rId4"/>
    <p:sldId id="339" r:id="rId5"/>
    <p:sldId id="340" r:id="rId6"/>
    <p:sldId id="341" r:id="rId7"/>
    <p:sldId id="34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12/17/2011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12/17/2011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8600" y="3505200"/>
            <a:ext cx="53340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The </a:t>
            </a:r>
            <a:r>
              <a:rPr lang="en-US" sz="2800" dirty="0" smtClean="0">
                <a:solidFill>
                  <a:schemeClr val="bg1"/>
                </a:solidFill>
              </a:rPr>
              <a:t>King Who Had It All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endParaRPr lang="en-US" sz="2000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000" i="1" dirty="0" smtClean="0">
                <a:solidFill>
                  <a:schemeClr val="bg1"/>
                </a:solidFill>
              </a:rPr>
              <a:t>Chapter 13</a:t>
            </a:r>
          </a:p>
          <a:p>
            <a:pPr algn="ctr"/>
            <a:endParaRPr lang="en-US" sz="2000" i="1" dirty="0" smtClean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1 Kings 1-8; 10-11; 2 Chronicles 5-7; Proverbs 1-3; 6; 20-21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19200"/>
            <a:ext cx="688041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“The safest road to Hell is the gradual </a:t>
            </a:r>
            <a:r>
              <a:rPr lang="en-US" sz="2400" dirty="0" smtClean="0"/>
              <a:t>one</a:t>
            </a:r>
          </a:p>
          <a:p>
            <a:r>
              <a:rPr lang="en-US" sz="2400" dirty="0" smtClean="0"/>
              <a:t>— </a:t>
            </a:r>
            <a:r>
              <a:rPr lang="en-US" sz="2400" dirty="0"/>
              <a:t>the gentle slope, soft underfoot, </a:t>
            </a:r>
            <a:r>
              <a:rPr lang="en-US" sz="2400" dirty="0" smtClean="0"/>
              <a:t>without</a:t>
            </a:r>
          </a:p>
          <a:p>
            <a:r>
              <a:rPr lang="en-US" sz="2400" dirty="0" smtClean="0"/>
              <a:t>sudden </a:t>
            </a:r>
            <a:r>
              <a:rPr lang="en-US" sz="2400" dirty="0"/>
              <a:t>turnings, without milestones, </a:t>
            </a:r>
            <a:endParaRPr lang="en-US" sz="2400" dirty="0" smtClean="0"/>
          </a:p>
          <a:p>
            <a:r>
              <a:rPr lang="en-US" sz="2400" dirty="0" smtClean="0"/>
              <a:t>without </a:t>
            </a:r>
            <a:r>
              <a:rPr lang="en-US" sz="2400" dirty="0"/>
              <a:t>signposts.”</a:t>
            </a:r>
          </a:p>
          <a:p>
            <a:pPr algn="r"/>
            <a:r>
              <a:rPr lang="en-US" dirty="0"/>
              <a:t>(C.S. Lewis: The Screwtape Letters)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660840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13766"/>
            <a:ext cx="7196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Five Women included in the Lineage of </a:t>
            </a:r>
            <a:r>
              <a:rPr lang="en-US" sz="2400" dirty="0" smtClean="0"/>
              <a:t>Christ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786922" y="1828800"/>
            <a:ext cx="44614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1. </a:t>
            </a:r>
            <a:r>
              <a:rPr lang="en-US" sz="2000" b="1" u="sng" dirty="0"/>
              <a:t>Tamar</a:t>
            </a:r>
            <a:r>
              <a:rPr lang="en-US" sz="2000" dirty="0"/>
              <a:t> – see Genesis </a:t>
            </a:r>
            <a:r>
              <a:rPr lang="en-US" sz="2000" dirty="0" smtClean="0"/>
              <a:t>38:6-30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801522" y="2343090"/>
            <a:ext cx="57422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2. </a:t>
            </a:r>
            <a:r>
              <a:rPr lang="en-US" sz="2000" b="1" u="sng" dirty="0" err="1"/>
              <a:t>Rahab</a:t>
            </a:r>
            <a:r>
              <a:rPr lang="en-US" sz="2000" dirty="0"/>
              <a:t> – see Joshua 2 (mother of Boaz)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829783" y="2971800"/>
            <a:ext cx="37328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3. </a:t>
            </a:r>
            <a:r>
              <a:rPr lang="en-US" sz="2000" b="1" u="sng" dirty="0"/>
              <a:t>Ruth</a:t>
            </a:r>
            <a:r>
              <a:rPr lang="en-US" sz="2000" dirty="0"/>
              <a:t> – see book of Ruth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781716" y="3581400"/>
            <a:ext cx="7133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4. </a:t>
            </a:r>
            <a:r>
              <a:rPr lang="en-US" sz="2000" b="1" u="sng" dirty="0"/>
              <a:t>Uriah’s</a:t>
            </a:r>
            <a:r>
              <a:rPr lang="en-US" sz="2000" dirty="0"/>
              <a:t> </a:t>
            </a:r>
            <a:r>
              <a:rPr lang="en-US" sz="2000" b="1" u="sng" dirty="0"/>
              <a:t>wife</a:t>
            </a:r>
            <a:r>
              <a:rPr lang="en-US" sz="2000" dirty="0"/>
              <a:t> – 2 Sam. 12:24-25; 1 Kings 1:11-31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828800" y="4267200"/>
            <a:ext cx="3905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5. </a:t>
            </a:r>
            <a:r>
              <a:rPr lang="en-US" sz="2000" b="1" u="sng" dirty="0"/>
              <a:t>Mary</a:t>
            </a:r>
            <a:r>
              <a:rPr lang="en-US" sz="2000" dirty="0"/>
              <a:t> – see Matthew 1:16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762000" y="5105400"/>
            <a:ext cx="7109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God </a:t>
            </a:r>
            <a:r>
              <a:rPr lang="en-US" sz="2000" b="1" u="sng" dirty="0"/>
              <a:t>includes</a:t>
            </a:r>
            <a:r>
              <a:rPr lang="en-US" sz="2000" dirty="0"/>
              <a:t> you so other will see </a:t>
            </a:r>
            <a:r>
              <a:rPr lang="en-US" sz="2000" b="1" u="sng" dirty="0"/>
              <a:t>him</a:t>
            </a:r>
            <a:r>
              <a:rPr lang="en-US" sz="2000" dirty="0"/>
              <a:t> through you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942005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295400"/>
            <a:ext cx="53919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Solomon’s </a:t>
            </a:r>
            <a:r>
              <a:rPr lang="en-US" sz="2400" b="1" u="sng" dirty="0"/>
              <a:t>sin</a:t>
            </a:r>
            <a:r>
              <a:rPr lang="en-US" sz="2400" dirty="0"/>
              <a:t> is a </a:t>
            </a:r>
            <a:r>
              <a:rPr lang="en-US" sz="2400" b="1" u="sng" dirty="0"/>
              <a:t>sin</a:t>
            </a:r>
            <a:r>
              <a:rPr lang="en-US" sz="2400" dirty="0"/>
              <a:t> of </a:t>
            </a:r>
            <a:r>
              <a:rPr lang="en-US" sz="2400" dirty="0" smtClean="0"/>
              <a:t>degrees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717823" y="2514600"/>
            <a:ext cx="5368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What happened to that </a:t>
            </a:r>
            <a:r>
              <a:rPr lang="en-US" sz="2400" b="1" u="sng" dirty="0"/>
              <a:t>passion</a:t>
            </a:r>
            <a:r>
              <a:rPr lang="en-US" sz="2400" dirty="0" smtClean="0"/>
              <a:t>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995206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828800"/>
            <a:ext cx="6054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Wouldn’t you think </a:t>
            </a:r>
            <a:r>
              <a:rPr lang="en-US" sz="2400" b="1" u="sng" dirty="0"/>
              <a:t>they</a:t>
            </a:r>
            <a:r>
              <a:rPr lang="en-US" sz="2400" dirty="0"/>
              <a:t> would learn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447800" y="2590800"/>
            <a:ext cx="5938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Wouldn’t you think…</a:t>
            </a:r>
            <a:r>
              <a:rPr lang="en-US" sz="2400" b="1" u="sng" dirty="0"/>
              <a:t>we</a:t>
            </a:r>
            <a:r>
              <a:rPr lang="en-US" sz="2400" dirty="0"/>
              <a:t> would learn</a:t>
            </a:r>
            <a:r>
              <a:rPr lang="en-US" sz="2400" dirty="0" smtClean="0"/>
              <a:t>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880178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8083" y="1143000"/>
            <a:ext cx="5016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Wisdom is knowledge </a:t>
            </a:r>
            <a:r>
              <a:rPr lang="en-US" sz="2400" b="1" u="sng" dirty="0"/>
              <a:t>applied</a:t>
            </a:r>
            <a:r>
              <a:rPr lang="en-US" sz="2400" b="1" dirty="0" smtClean="0"/>
              <a:t>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505200" y="2438400"/>
            <a:ext cx="1868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It was </a:t>
            </a:r>
            <a:r>
              <a:rPr lang="en-US" sz="2400" b="1" u="sng" dirty="0"/>
              <a:t>sin</a:t>
            </a:r>
            <a:r>
              <a:rPr lang="en-US" sz="2400" dirty="0"/>
              <a:t>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200400" y="4038600"/>
            <a:ext cx="2880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You would </a:t>
            </a:r>
            <a:r>
              <a:rPr lang="en-US" sz="2400" b="1" u="sng" dirty="0"/>
              <a:t>think</a:t>
            </a:r>
            <a:r>
              <a:rPr lang="en-US" sz="2400" dirty="0"/>
              <a:t>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390237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286000"/>
            <a:ext cx="7566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Solomon had it all…but he lost the </a:t>
            </a:r>
            <a:r>
              <a:rPr lang="en-US" sz="2400" b="1" u="sng" dirty="0"/>
              <a:t>fear</a:t>
            </a:r>
            <a:r>
              <a:rPr lang="en-US" sz="2400" dirty="0"/>
              <a:t> of God.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371724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2687</TotalTime>
  <Words>178</Words>
  <Application>Microsoft Office PowerPoint</Application>
  <PresentationFormat>On-screen Show (4:3)</PresentationFormat>
  <Paragraphs>26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 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114</cp:revision>
  <dcterms:created xsi:type="dcterms:W3CDTF">2011-01-25T13:46:25Z</dcterms:created>
  <dcterms:modified xsi:type="dcterms:W3CDTF">2011-12-17T22:40:27Z</dcterms:modified>
</cp:coreProperties>
</file>